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6C65-C3EA-4842-8AAC-F74D178475E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0188-DB03-44E7-84BF-451F0A2711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091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6C65-C3EA-4842-8AAC-F74D178475E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0188-DB03-44E7-84BF-451F0A2711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971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6C65-C3EA-4842-8AAC-F74D178475E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0188-DB03-44E7-84BF-451F0A2711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2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6C65-C3EA-4842-8AAC-F74D178475E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0188-DB03-44E7-84BF-451F0A2711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213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6C65-C3EA-4842-8AAC-F74D178475E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0188-DB03-44E7-84BF-451F0A2711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70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6C65-C3EA-4842-8AAC-F74D178475E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0188-DB03-44E7-84BF-451F0A2711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305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6C65-C3EA-4842-8AAC-F74D178475E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0188-DB03-44E7-84BF-451F0A2711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046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6C65-C3EA-4842-8AAC-F74D178475E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0188-DB03-44E7-84BF-451F0A2711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680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6C65-C3EA-4842-8AAC-F74D178475E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0188-DB03-44E7-84BF-451F0A2711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709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6C65-C3EA-4842-8AAC-F74D178475E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0188-DB03-44E7-84BF-451F0A2711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879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6C65-C3EA-4842-8AAC-F74D178475E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0188-DB03-44E7-84BF-451F0A2711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271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E6C65-C3EA-4842-8AAC-F74D178475E5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90188-DB03-44E7-84BF-451F0A2711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259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erenkliniek-sleeuwijk.nl/nl/honden/fertiliteit/drachtdiagnos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Dracht en broed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6542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Werk voor onderstaande dieren uit hoe je de geboorte omgeving inricht:</a:t>
            </a:r>
          </a:p>
          <a:p>
            <a:pPr lvl="1"/>
            <a:r>
              <a:rPr lang="nl-NL" dirty="0" smtClean="0"/>
              <a:t>Hond</a:t>
            </a:r>
          </a:p>
          <a:p>
            <a:pPr lvl="1"/>
            <a:r>
              <a:rPr lang="nl-NL" dirty="0" smtClean="0"/>
              <a:t>Kat</a:t>
            </a:r>
          </a:p>
          <a:p>
            <a:pPr lvl="1"/>
            <a:r>
              <a:rPr lang="nl-NL" dirty="0" smtClean="0"/>
              <a:t>Konijn</a:t>
            </a:r>
          </a:p>
          <a:p>
            <a:pPr lvl="1"/>
            <a:r>
              <a:rPr lang="nl-NL" dirty="0" smtClean="0"/>
              <a:t>Cavia</a:t>
            </a:r>
          </a:p>
          <a:p>
            <a:pPr lvl="1"/>
            <a:r>
              <a:rPr lang="nl-NL" dirty="0" smtClean="0"/>
              <a:t>Hamster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0132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Problemen bij 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Schijndracht vooral bij honden konijnen en geiten</a:t>
            </a:r>
          </a:p>
          <a:p>
            <a:r>
              <a:rPr lang="nl-NL" dirty="0" smtClean="0"/>
              <a:t>Verwerpen van de vrucht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5085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Broedproces bij vogels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Natuurbroed</a:t>
            </a:r>
          </a:p>
          <a:p>
            <a:r>
              <a:rPr lang="nl-NL" dirty="0" smtClean="0"/>
              <a:t>Kunstmatig broeden</a:t>
            </a:r>
            <a:br>
              <a:rPr lang="nl-NL" dirty="0" smtClean="0"/>
            </a:br>
            <a:r>
              <a:rPr lang="nl-NL" dirty="0" smtClean="0"/>
              <a:t>	</a:t>
            </a:r>
            <a:r>
              <a:rPr lang="nl-NL" sz="2000" dirty="0" smtClean="0"/>
              <a:t>-temp en luchtvochtigheid</a:t>
            </a:r>
          </a:p>
          <a:p>
            <a:pPr marL="914400" lvl="2" indent="0">
              <a:buNone/>
            </a:pPr>
            <a:r>
              <a:rPr lang="nl-NL" dirty="0" smtClean="0"/>
              <a:t>-ventilatie en keren van eieren (3x per dag)</a:t>
            </a:r>
          </a:p>
          <a:p>
            <a:pPr marL="914400" lvl="2" indent="0">
              <a:buNone/>
            </a:pPr>
            <a:r>
              <a:rPr lang="nl-NL" dirty="0" smtClean="0"/>
              <a:t>-schouwen van eieren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Legnood</a:t>
            </a:r>
          </a:p>
          <a:p>
            <a:r>
              <a:rPr lang="nl-NL" dirty="0" smtClean="0"/>
              <a:t>Windieren (zonder schaal)</a:t>
            </a:r>
          </a:p>
          <a:p>
            <a:r>
              <a:rPr lang="nl-NL" dirty="0" smtClean="0"/>
              <a:t>Hanenei</a:t>
            </a:r>
          </a:p>
          <a:p>
            <a:r>
              <a:rPr lang="nl-NL" dirty="0" smtClean="0"/>
              <a:t>Cloaca prolaps</a:t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2035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Kweekproces bij vissen, amfibieën en reptielen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Cichliden</a:t>
            </a:r>
            <a:r>
              <a:rPr lang="nl-NL" dirty="0" smtClean="0"/>
              <a:t> kunnen gewoon in aquarium</a:t>
            </a:r>
          </a:p>
          <a:p>
            <a:r>
              <a:rPr lang="nl-NL" dirty="0" smtClean="0"/>
              <a:t>Bij ander soorten in kweekbak </a:t>
            </a:r>
            <a:r>
              <a:rPr lang="nl-NL" dirty="0" err="1" smtClean="0"/>
              <a:t>ivm</a:t>
            </a:r>
            <a:r>
              <a:rPr lang="nl-NL" dirty="0" smtClean="0"/>
              <a:t> waterkwaliteit</a:t>
            </a:r>
          </a:p>
          <a:p>
            <a:r>
              <a:rPr lang="nl-NL" dirty="0" smtClean="0"/>
              <a:t>Eitjes/jongen in aparte kweekbak vanwege opeten</a:t>
            </a:r>
          </a:p>
          <a:p>
            <a:r>
              <a:rPr lang="nl-NL" dirty="0" smtClean="0"/>
              <a:t>Levendbarende vissen (guppy </a:t>
            </a:r>
            <a:r>
              <a:rPr lang="nl-NL" dirty="0" err="1" smtClean="0"/>
              <a:t>platy</a:t>
            </a:r>
            <a:r>
              <a:rPr lang="nl-NL" dirty="0" smtClean="0"/>
              <a:t> black </a:t>
            </a:r>
            <a:r>
              <a:rPr lang="nl-NL" dirty="0" err="1" smtClean="0"/>
              <a:t>molly</a:t>
            </a:r>
            <a:r>
              <a:rPr lang="nl-NL" dirty="0" smtClean="0"/>
              <a:t>)</a:t>
            </a:r>
          </a:p>
          <a:p>
            <a:r>
              <a:rPr lang="nl-NL" dirty="0" smtClean="0"/>
              <a:t>Reptielen broeden we meestal kunstmatig uit</a:t>
            </a:r>
          </a:p>
          <a:p>
            <a:r>
              <a:rPr lang="nl-NL" dirty="0" smtClean="0"/>
              <a:t>Deze eieren mag je nooit draaien!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588732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Kies een zoogdier of vogel naar keuze en breng in beeld hoe je het dracht- of broedproces moet begeleiden. Werk dit zo compleet mogelijk uit.</a:t>
            </a:r>
          </a:p>
          <a:p>
            <a:r>
              <a:rPr lang="nl-NL" dirty="0" smtClean="0"/>
              <a:t>Denk hierbij aan alle onderdelen welke we vandaag besproken hebben.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5129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939" t="17626" r="53878" b="35807"/>
          <a:stretch/>
        </p:blipFill>
        <p:spPr>
          <a:xfrm>
            <a:off x="838200" y="507629"/>
            <a:ext cx="8193976" cy="58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3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Vaststellen van de dracht</a:t>
            </a:r>
            <a:br>
              <a:rPr lang="nl-NL" dirty="0" smtClean="0"/>
            </a:br>
            <a:r>
              <a:rPr lang="nl-NL" dirty="0" smtClean="0"/>
              <a:t>door cyclus en gedrag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Dier zal niet meer bronstig worden</a:t>
            </a:r>
            <a:endParaRPr lang="nl-NL" dirty="0" smtClean="0"/>
          </a:p>
          <a:p>
            <a:r>
              <a:rPr lang="nl-NL" dirty="0" err="1" smtClean="0"/>
              <a:t>Gedrags</a:t>
            </a:r>
            <a:r>
              <a:rPr lang="nl-NL" dirty="0" smtClean="0"/>
              <a:t> veranderingen</a:t>
            </a:r>
            <a:endParaRPr lang="nl-NL" dirty="0" smtClean="0"/>
          </a:p>
          <a:p>
            <a:r>
              <a:rPr lang="nl-NL" dirty="0" smtClean="0"/>
              <a:t>Schouwen</a:t>
            </a:r>
            <a:endParaRPr lang="nl-NL" dirty="0" smtClean="0"/>
          </a:p>
          <a:p>
            <a:r>
              <a:rPr lang="nl-NL" dirty="0" smtClean="0"/>
              <a:t>Schijndrachtig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842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Vaststellen dracht palperen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Voelen of er vruchten zijn</a:t>
            </a:r>
          </a:p>
          <a:p>
            <a:r>
              <a:rPr lang="nl-NL" dirty="0" smtClean="0"/>
              <a:t>Uitwendig</a:t>
            </a:r>
          </a:p>
          <a:p>
            <a:r>
              <a:rPr lang="nl-NL" dirty="0" smtClean="0"/>
              <a:t>Inwendig</a:t>
            </a:r>
          </a:p>
          <a:p>
            <a:r>
              <a:rPr lang="nl-NL" dirty="0" smtClean="0"/>
              <a:t>Rectaal onderzoek via anus</a:t>
            </a:r>
          </a:p>
          <a:p>
            <a:r>
              <a:rPr lang="nl-NL" dirty="0" smtClean="0"/>
              <a:t>Wanneer verschilt per diersoort</a:t>
            </a:r>
            <a:br>
              <a:rPr lang="nl-NL" dirty="0" smtClean="0"/>
            </a:br>
            <a:r>
              <a:rPr lang="nl-NL" dirty="0" smtClean="0"/>
              <a:t>	hond: dag 24-32</a:t>
            </a:r>
            <a:br>
              <a:rPr lang="nl-NL" dirty="0" smtClean="0"/>
            </a:br>
            <a:r>
              <a:rPr lang="nl-NL" dirty="0" smtClean="0"/>
              <a:t>	kat: dag 19-28</a:t>
            </a:r>
            <a:br>
              <a:rPr lang="nl-NL" dirty="0" smtClean="0"/>
            </a:br>
            <a:r>
              <a:rPr lang="nl-NL" dirty="0" smtClean="0"/>
              <a:t>	konijn/cavia: 10-14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41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Vaststellen dracht hormonaal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Progesterononderzoek</a:t>
            </a:r>
          </a:p>
          <a:p>
            <a:r>
              <a:rPr lang="nl-NL" dirty="0" smtClean="0"/>
              <a:t>Kan niet bij teef</a:t>
            </a:r>
          </a:p>
          <a:p>
            <a:r>
              <a:rPr lang="nl-NL" dirty="0" smtClean="0"/>
              <a:t>Bij koe op dag 21</a:t>
            </a:r>
          </a:p>
          <a:p>
            <a:r>
              <a:rPr lang="nl-NL" dirty="0" smtClean="0"/>
              <a:t>98% zekerheid</a:t>
            </a:r>
            <a:r>
              <a:rPr lang="nl-NL" dirty="0" smtClean="0"/>
              <a:t> 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40" y="2784029"/>
            <a:ext cx="8357760" cy="407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Scannen en röntgenologisch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Zelfde als echo bij mensen</a:t>
            </a:r>
          </a:p>
          <a:p>
            <a:r>
              <a:rPr lang="nl-NL" dirty="0" smtClean="0"/>
              <a:t>Kan inwendig en uitwendig</a:t>
            </a:r>
          </a:p>
          <a:p>
            <a:r>
              <a:rPr lang="nl-NL" dirty="0" smtClean="0"/>
              <a:t>Vruchten zijn zichtbaar</a:t>
            </a:r>
          </a:p>
          <a:p>
            <a:pPr lvl="1"/>
            <a:r>
              <a:rPr lang="nl-NL" dirty="0"/>
              <a:t>Bij hond vanaf 28 dagen</a:t>
            </a:r>
          </a:p>
          <a:p>
            <a:pPr lvl="1"/>
            <a:r>
              <a:rPr lang="nl-NL" dirty="0"/>
              <a:t>Bij kat vanaf 23 dagen</a:t>
            </a:r>
            <a:endParaRPr lang="nl-NL" dirty="0" smtClean="0"/>
          </a:p>
          <a:p>
            <a:r>
              <a:rPr lang="nl-NL" dirty="0" err="1" smtClean="0"/>
              <a:t>Rontgenfoto</a:t>
            </a:r>
            <a:r>
              <a:rPr lang="nl-NL" dirty="0" smtClean="0"/>
              <a:t> om aantal vast te stellen</a:t>
            </a:r>
          </a:p>
          <a:p>
            <a:pPr lvl="1"/>
            <a:r>
              <a:rPr lang="nl-NL" dirty="0" smtClean="0"/>
              <a:t>Hond vanaf 45 dagen</a:t>
            </a:r>
          </a:p>
          <a:p>
            <a:pPr lvl="1"/>
            <a:r>
              <a:rPr lang="nl-NL" dirty="0" smtClean="0"/>
              <a:t>Kat vanaf 40 dagen</a:t>
            </a:r>
          </a:p>
          <a:p>
            <a:pPr lvl="1"/>
            <a:r>
              <a:rPr lang="nl-NL" dirty="0" smtClean="0">
                <a:hlinkClick r:id="rId2"/>
              </a:rPr>
              <a:t>video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88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Vaststellen dracht richting einde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 verde</a:t>
            </a:r>
            <a:r>
              <a:rPr lang="nl-NL" dirty="0" smtClean="0"/>
              <a:t>r hoe beter zichtbaar</a:t>
            </a:r>
          </a:p>
          <a:p>
            <a:r>
              <a:rPr lang="nl-NL" dirty="0" smtClean="0"/>
              <a:t>Tweede helft neemt buikomvang toe</a:t>
            </a:r>
          </a:p>
          <a:p>
            <a:r>
              <a:rPr lang="nl-NL" dirty="0" smtClean="0"/>
              <a:t>Vooral bij herkauwers!  Links pens, rechts vrucht</a:t>
            </a:r>
          </a:p>
          <a:p>
            <a:endParaRPr lang="nl-NL" dirty="0"/>
          </a:p>
          <a:p>
            <a:r>
              <a:rPr lang="nl-NL" dirty="0" smtClean="0"/>
              <a:t>Temperatuur pols en ademhaling zijn vaak verhoogd.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2350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939" t="26154" r="53539" b="42330"/>
          <a:stretch/>
        </p:blipFill>
        <p:spPr>
          <a:xfrm>
            <a:off x="486887" y="935140"/>
            <a:ext cx="9200881" cy="439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84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Begeleiden van de dracht bij gezelschapsdieren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Tijdstip dekken</a:t>
            </a:r>
          </a:p>
          <a:p>
            <a:r>
              <a:rPr lang="nl-NL" dirty="0" smtClean="0"/>
              <a:t>Hoeveel pups? Invloed op lengte dracht</a:t>
            </a:r>
          </a:p>
          <a:p>
            <a:r>
              <a:rPr lang="nl-NL" dirty="0" smtClean="0"/>
              <a:t>Let op conditie van moederdier</a:t>
            </a:r>
          </a:p>
          <a:p>
            <a:r>
              <a:rPr lang="nl-NL" dirty="0" smtClean="0"/>
              <a:t>Let op parasieten en ziektes (preventie)</a:t>
            </a:r>
          </a:p>
          <a:p>
            <a:r>
              <a:rPr lang="nl-NL" dirty="0" smtClean="0"/>
              <a:t>Let op voedingsbehoefte</a:t>
            </a:r>
          </a:p>
          <a:p>
            <a:r>
              <a:rPr lang="nl-NL" dirty="0" smtClean="0"/>
              <a:t>Inrichten geboorte omgeving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67889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281</Words>
  <Application>Microsoft Office PowerPoint</Application>
  <PresentationFormat>Breedbeeld</PresentationFormat>
  <Paragraphs>71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Dracht en broed</vt:lpstr>
      <vt:lpstr>PowerPoint-presentatie</vt:lpstr>
      <vt:lpstr>Vaststellen van de dracht door cyclus en gedrag</vt:lpstr>
      <vt:lpstr>Vaststellen dracht palperen</vt:lpstr>
      <vt:lpstr>Vaststellen dracht hormonaal onderzoek</vt:lpstr>
      <vt:lpstr>Scannen en röntgenologisch onderzoek</vt:lpstr>
      <vt:lpstr>Vaststellen dracht richting einde</vt:lpstr>
      <vt:lpstr>PowerPoint-presentatie</vt:lpstr>
      <vt:lpstr>Begeleiden van de dracht bij gezelschapsdieren</vt:lpstr>
      <vt:lpstr>Opdracht</vt:lpstr>
      <vt:lpstr>Problemen bij dracht</vt:lpstr>
      <vt:lpstr>Broedproces bij vogels</vt:lpstr>
      <vt:lpstr>Kweekproces bij vissen, amfibieën en reptielen</vt:lpstr>
      <vt:lpstr>Opdracht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dekking</dc:title>
  <dc:creator>Helanie Aalders</dc:creator>
  <cp:lastModifiedBy>Helanie Aalders</cp:lastModifiedBy>
  <cp:revision>8</cp:revision>
  <dcterms:created xsi:type="dcterms:W3CDTF">2017-11-20T19:40:06Z</dcterms:created>
  <dcterms:modified xsi:type="dcterms:W3CDTF">2018-01-17T08:18:33Z</dcterms:modified>
</cp:coreProperties>
</file>